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6.gif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6.gif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6.gif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.gif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gdAJ1x7WxFE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rg.ru/2005/02/25/eremenko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uki-druki.com/authors/Eremenko-Andrey-marshal.php" TargetMode="External"/><Relationship Id="rId5" Type="http://schemas.openxmlformats.org/officeDocument/2006/relationships/image" Target="../media/image6.gif"/><Relationship Id="rId10" Type="http://schemas.openxmlformats.org/officeDocument/2006/relationships/hyperlink" Target="http://spouses-of-commanders.mil.ru/" TargetMode="External"/><Relationship Id="rId4" Type="http://schemas.microsoft.com/office/2007/relationships/hdphoto" Target="../media/hdphoto1.wdp"/><Relationship Id="rId9" Type="http://schemas.openxmlformats.org/officeDocument/2006/relationships/hyperlink" Target="http://petrovka-38.com/arkhiv/item/tajna-marshala-erjomenko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gi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gi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.gi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288" y="331788"/>
            <a:ext cx="9680576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116632"/>
            <a:ext cx="77768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2800" b="1" dirty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«Полководцы Победы», посвященный 75-й годовщине Победы в Великой Отечественной войне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1941-1945 годов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36559" y="2061796"/>
            <a:ext cx="759588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rgbClr val="FF990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Герой Советского Союза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rgbClr val="FF990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rgbClr val="FF990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rgbClr val="FF990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аршал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rgbClr val="FF990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АНДРЕЙ ИВАНОВИЧ ЕРЕМЕНКО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rgbClr val="FF990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(1892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rgbClr val="FF990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– 1970)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rgbClr val="FF9900">
                    <a:alpha val="6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1896108" y="3098140"/>
            <a:ext cx="10856049" cy="300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870325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Авторы: ГОРБУНЦОВА ЛЕРА, </a:t>
            </a:r>
          </a:p>
          <a:p>
            <a:pPr marL="0" marR="0" lvl="0" indent="3870325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ШУБИНЫ МИХАИЛ И  ВЛАДИМИР, </a:t>
            </a:r>
          </a:p>
          <a:p>
            <a:pPr marL="0" marR="0" lvl="0" indent="3870325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КОРЕШИН АНДРЕЙ, УХОВ АНДРЕЙ, </a:t>
            </a:r>
          </a:p>
          <a:p>
            <a:pPr marL="0" marR="0" lvl="0" indent="3870325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обучающиеся 8 класса </a:t>
            </a:r>
            <a:endParaRPr kumimoji="0" lang="ru-RU" sz="170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3870325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МБОУ «</a:t>
            </a:r>
            <a:r>
              <a:rPr kumimoji="0" lang="ru-RU" sz="170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Большевсегодическая</a:t>
            </a:r>
            <a:r>
              <a:rPr kumimoji="0" lang="ru-RU" sz="170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ООШ»</a:t>
            </a:r>
            <a:endParaRPr kumimoji="0" lang="ru-RU" sz="170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3870325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Ковровского</a:t>
            </a:r>
            <a:r>
              <a:rPr kumimoji="0" lang="ru-RU" sz="170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 </a:t>
            </a:r>
            <a:endParaRPr kumimoji="0" lang="ru-RU" sz="170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3870325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Руководитель –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3870325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БУБНОВА ЛЮБОВЬ АНАТОЛЬЕВНА,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3870325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учитель истории</a:t>
            </a:r>
            <a:endParaRPr kumimoji="0" lang="ru-RU" sz="17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870325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МБОУ «</a:t>
            </a:r>
            <a:r>
              <a:rPr kumimoji="0" lang="ru-RU" sz="17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Большевсегодическая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ООШ» </a:t>
            </a:r>
          </a:p>
          <a:p>
            <a:pPr marL="0" marR="0" lvl="0" indent="3870325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</a:t>
            </a:r>
            <a:r>
              <a:rPr kumimoji="0" lang="ru-RU" sz="17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Ковровского</a:t>
            </a:r>
            <a:r>
              <a:rPr kumimoji="0" lang="ru-RU" sz="17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88636" y="6228020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Ковровский район, 2020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МИНУС - На безымянной высоте_(Inkomp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13229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27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7802" y="-1035497"/>
            <a:ext cx="6768752" cy="907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39552" y="441246"/>
            <a:ext cx="820891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Еременко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был отправлен лечиться в Грузию.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Помимо ран телесных его мучили раны  душевные. Он очень был обижен, что не дали завершить сражение его сталинградскому фронту, его команде.  Позже Еременко записал в своем дневнике, что сказал ему Сталин потом по этому поводу: «Мы знаем, знает весь наш народ, что в Сталинградской битве вы командовали двумя фронтами и сыграли главную роль в разгроме фашистской группировки под Сталинградом. А кто доколачивал привязанного зайца, это уже особой роли не играет». Фактически это было косвенное извинение и одновременно признание заслуг Еременко.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1"/>
          <p:cNvSpPr txBox="1">
            <a:spLocks/>
          </p:cNvSpPr>
          <p:nvPr/>
        </p:nvSpPr>
        <p:spPr>
          <a:xfrm>
            <a:off x="5292080" y="2636912"/>
            <a:ext cx="3456384" cy="2736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76464" y="2382452"/>
            <a:ext cx="4355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94294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047436"/>
            <a:ext cx="9180512" cy="212598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32175"/>
            <a:ext cx="3312368" cy="2808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37" y="3432175"/>
            <a:ext cx="3353392" cy="1912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735424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7802" y="-1035497"/>
            <a:ext cx="6768752" cy="907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39552" y="441246"/>
            <a:ext cx="820891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Весной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1943 г.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генерал Еременко снова вернулся в строй и был назначен командующим войсками Калининского фронта. Именно туда, в село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Хорошево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что под Ржевом, в начале июля и приехал Сталин. За всю войну  так далеко  от столицы он выезжал лишь однажды. Сначала на Западный фронт к генералу Соколовскому, потом на Калининский – к Еременко. Поездка была сугубо секретной. Сталин отказался от многочисленной охраны. Вся его свита поместилась в одной избе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1"/>
          <p:cNvSpPr txBox="1">
            <a:spLocks/>
          </p:cNvSpPr>
          <p:nvPr/>
        </p:nvSpPr>
        <p:spPr>
          <a:xfrm>
            <a:off x="5292080" y="2636912"/>
            <a:ext cx="3456384" cy="2736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76464" y="2382452"/>
            <a:ext cx="4355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94294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047436"/>
            <a:ext cx="9180512" cy="212598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99" y="2780928"/>
            <a:ext cx="3888609" cy="2482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56992"/>
            <a:ext cx="3600400" cy="2538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64049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7802" y="-1035497"/>
            <a:ext cx="6768752" cy="907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95536" y="441245"/>
            <a:ext cx="835292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Здесь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Сталину сообщили о взятии Орла и Белгорода. Он спросил у Еременко: «А как Вы думаете, Андрей Иванович, если мы в честь таких побед будем проводить салюты?» Еременко поддержал эту идею, и из села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Хорошево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был отдан первый приказ о первом победном салюте.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1"/>
          <p:cNvSpPr txBox="1">
            <a:spLocks/>
          </p:cNvSpPr>
          <p:nvPr/>
        </p:nvSpPr>
        <p:spPr>
          <a:xfrm>
            <a:off x="5292080" y="2636912"/>
            <a:ext cx="3456384" cy="2736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76464" y="2382452"/>
            <a:ext cx="4355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94294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26349"/>
            <a:ext cx="5832648" cy="3678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04864"/>
            <a:ext cx="6442475" cy="3681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047436"/>
            <a:ext cx="9180512" cy="212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196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7802" y="-1035497"/>
            <a:ext cx="6768752" cy="907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95536" y="441245"/>
            <a:ext cx="835292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Впоследствии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1944 г.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отдельная приморская армия под руководством Еременко участвовала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Крымской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наступательной операции, в ходе которой его войсками всего за неделю был освобожден от фашистов весь восток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полуострова.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Будучи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командующим вторым прибалтийским фронтом,  он освобождал Белоруссию и Латвию. Вплоть до окончания войны Еременко командовал войсками 4-го Украинского фронта, разгромил противника в Чехии и Словакии.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1"/>
          <p:cNvSpPr txBox="1">
            <a:spLocks/>
          </p:cNvSpPr>
          <p:nvPr/>
        </p:nvSpPr>
        <p:spPr>
          <a:xfrm>
            <a:off x="5292080" y="2636912"/>
            <a:ext cx="3456384" cy="2736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76464" y="2382452"/>
            <a:ext cx="4355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94294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047436"/>
            <a:ext cx="9180512" cy="212598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843" y="3068960"/>
            <a:ext cx="3960263" cy="2877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4" name="Picture 4" descr="https://pbs.twimg.com/media/D4DmYKbW0AEy0Zo.jpg:lar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99542"/>
            <a:ext cx="3744416" cy="2583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371585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7802" y="-1035497"/>
            <a:ext cx="6768752" cy="907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67544" y="685140"/>
            <a:ext cx="439248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Еще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1944 г. за умелое управление войсками 2-го Прибалтийского фронта и героизм, проявленный в боях с врагом, Указом Президиума Верховного Совета СССР генералу армии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А.И.ЕРЕМЕНКО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было присвоено звание Героя Советского Союза.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А в 1955 г. ему, а также еще пяти выдающимся военачальникам, незаслуженно   обойденным в годы войны, было присвоено звание маршала СССР.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1"/>
          <p:cNvSpPr txBox="1">
            <a:spLocks/>
          </p:cNvSpPr>
          <p:nvPr/>
        </p:nvSpPr>
        <p:spPr>
          <a:xfrm>
            <a:off x="5292080" y="2636912"/>
            <a:ext cx="3456384" cy="2736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76464" y="2382452"/>
            <a:ext cx="4355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94294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047436"/>
            <a:ext cx="9180512" cy="212598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023" y="583360"/>
            <a:ext cx="3218811" cy="5437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841399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7802" y="-1035497"/>
            <a:ext cx="6768752" cy="907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1"/>
          <p:cNvSpPr txBox="1">
            <a:spLocks/>
          </p:cNvSpPr>
          <p:nvPr/>
        </p:nvSpPr>
        <p:spPr>
          <a:xfrm>
            <a:off x="5292080" y="2636912"/>
            <a:ext cx="3456384" cy="2736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76464" y="2382452"/>
            <a:ext cx="4355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94294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047436"/>
            <a:ext cx="9180512" cy="2125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685140"/>
            <a:ext cx="8136904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Источники информации:</a:t>
            </a:r>
            <a:b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1) Андрей Иванович Еременко: биография, информация, личная жизнь </a:t>
            </a:r>
            <a:r>
              <a:rPr lang="ru-RU" sz="2000" u="sng" dirty="0">
                <a:hlinkClick r:id="rId6"/>
              </a:rPr>
              <a:t>https://stuki-druki.com/authors/Eremenko-Andrey-marshal.php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2) Воспоминания о маршале Еременко </a:t>
            </a:r>
            <a:r>
              <a:rPr lang="ru-RU" sz="2000" u="sng" dirty="0">
                <a:hlinkClick r:id="rId7"/>
              </a:rPr>
              <a:t>https://rg.ru/2005/02/25/eremenko.html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3) Дневник маршала Ерёменко  - Олег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Будницкий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– Не так – Эхо Москвы – 20.04.2013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4) Полководцы. Победа. Генерал-полковник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А.И.Еременко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u="sng" dirty="0">
                <a:hlinkClick r:id="rId8"/>
              </a:rPr>
              <a:t>https://youtu.be/gdAJ1x7WxFE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5) Тайна маршала Еременко </a:t>
            </a:r>
            <a:r>
              <a:rPr lang="ru-RU" sz="2000" u="sng" dirty="0">
                <a:hlinkClick r:id="rId9"/>
              </a:rPr>
              <a:t>http://petrovka-38.com/arkhiv/item/tajna-marshala-erjomenko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6) Хранившие семейное тепло </a:t>
            </a:r>
            <a:r>
              <a:rPr lang="ru-RU" sz="2000" u="sng" dirty="0">
                <a:hlinkClick r:id="rId10"/>
              </a:rPr>
              <a:t>http://spouses-of-commanders.mil.ru/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792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7802" y="-1035497"/>
            <a:ext cx="6768752" cy="907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1"/>
          <p:cNvSpPr txBox="1">
            <a:spLocks/>
          </p:cNvSpPr>
          <p:nvPr/>
        </p:nvSpPr>
        <p:spPr>
          <a:xfrm>
            <a:off x="5292080" y="2636912"/>
            <a:ext cx="3456384" cy="2736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76464" y="2382452"/>
            <a:ext cx="4355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94294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047436"/>
            <a:ext cx="9180512" cy="2125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1696740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0833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9632" y="-1035497"/>
            <a:ext cx="6768752" cy="907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39552" y="476672"/>
            <a:ext cx="51845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АНДРЕЙ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ИВАНОВИЧ ЕРЕМЕНКО родился 14 октября 1892 года в селе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Марковка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Екатеринославской губернии (ныне Луганская область) в крестьянской семье. Участвовал  в Первой Мировой и Гражданской войне. Окончил Военную академию РККА имени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М.В.Фрунзе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 начале Великой Отечественной войны он узнал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Дальнем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Востоке, где с января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1941 г. был командующим 1-й армией.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6672"/>
            <a:ext cx="2664296" cy="3055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047436"/>
            <a:ext cx="9217024" cy="2125980"/>
          </a:xfrm>
          <a:prstGeom prst="rect">
            <a:avLst/>
          </a:prstGeom>
        </p:spPr>
      </p:pic>
      <p:sp>
        <p:nvSpPr>
          <p:cNvPr id="6" name="Подзаголовок 1"/>
          <p:cNvSpPr txBox="1">
            <a:spLocks/>
          </p:cNvSpPr>
          <p:nvPr/>
        </p:nvSpPr>
        <p:spPr>
          <a:xfrm>
            <a:off x="539552" y="3717033"/>
            <a:ext cx="8208912" cy="2736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За три дня до начала войны генерал-лейтенанту Еременко было приказано сдать дела и вернуться в столицу. В июне 1941 г. трое старших детей разъехались на каникулы, а жена Евдокия Федоровна и младший сынишка оставались в Литве, которая в первый же день была оккупирована немцами. Лишь несколько недель спустя ему удалось разыскать в эвакуации двух сыновей и дочь и узнать, что жена с          четырёхлетним Ванечкой погибли. </a:t>
            </a:r>
            <a:endParaRPr lang="ru-RU" sz="2000" dirty="0"/>
          </a:p>
        </p:txBody>
      </p:sp>
      <p:pic>
        <p:nvPicPr>
          <p:cNvPr id="5122" name="Picture 2" descr="https://pochta-polevaya.ru/content/i/18328/general-Eremenk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57" y="476672"/>
            <a:ext cx="2737107" cy="3055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0259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7802" y="-1035497"/>
            <a:ext cx="6768752" cy="907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11560" y="548680"/>
            <a:ext cx="79208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28 июня 1941 г.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он получил назначение на Западный фронт после смещения генерала </a:t>
            </a:r>
            <a:r>
              <a:rPr lang="ru-RU" sz="22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Д.Г.Павлова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Там он стал сначала заместителем командующего, а потом командующим фронтом. Фактически именно Еременко восстанавливал управление дезорганизованными войсками и боеспособность личного состава. </a:t>
            </a:r>
            <a:br>
              <a:rPr lang="ru-RU" sz="22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1"/>
          <p:cNvSpPr txBox="1">
            <a:spLocks/>
          </p:cNvSpPr>
          <p:nvPr/>
        </p:nvSpPr>
        <p:spPr>
          <a:xfrm>
            <a:off x="5292080" y="2636912"/>
            <a:ext cx="3456384" cy="2736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76464" y="2382452"/>
            <a:ext cx="4355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://www.biograph.ru/images/stories/soldat/battles/smolensk/smolensk-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2896"/>
            <a:ext cx="3240360" cy="3645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3995936" y="2564904"/>
            <a:ext cx="460851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потом ему пришлось руководить обороной в  грандиозном Смоленском  сражении,  где в боях полегла почти половина довоенной Красной Армии. С немецкой стороны потери были тоже огромные – около миллиона человек. Полтора месяца боев под Смоленском  разрушили идею Гитлера о молниеносной войне.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047436"/>
            <a:ext cx="9180512" cy="212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266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7802" y="-1035497"/>
            <a:ext cx="6768752" cy="907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39552" y="404664"/>
            <a:ext cx="81369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Для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защиты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Москвы с юга 13 августа 1941 г.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был сформирован Брянский фронт, командующим которого назначили Еременко. В сентябре он получил звание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генерал - полковника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Немцам удалось обрушиться на Брянск с тех плацдармов, с которых их никто не ждал. Штаб Еременко попал под удар танковой колонны. </a:t>
            </a:r>
          </a:p>
        </p:txBody>
      </p:sp>
      <p:sp>
        <p:nvSpPr>
          <p:cNvPr id="6" name="Подзаголовок 1"/>
          <p:cNvSpPr txBox="1">
            <a:spLocks/>
          </p:cNvSpPr>
          <p:nvPr/>
        </p:nvSpPr>
        <p:spPr>
          <a:xfrm>
            <a:off x="5292080" y="2636912"/>
            <a:ext cx="3456384" cy="2736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76464" y="2382452"/>
            <a:ext cx="4355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94294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047436"/>
            <a:ext cx="9180512" cy="21259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2492896"/>
            <a:ext cx="403244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Офицерам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во главе с Еременко удалось на час задержать фашистов, что дало возможность эвакуировать штаб без существенных потерь. 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Ставке Еременко считали погибшим, но он вышел на связь и продолжал руководить фронтом, выезжая на самые его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опасные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участки. </a:t>
            </a:r>
            <a:endParaRPr lang="ru-RU" sz="22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326" y="2782562"/>
            <a:ext cx="3860998" cy="2718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https://pochta-polevaya.ru/content/i/12123/0_23b3a_7b1fdb46_X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614" y="2779435"/>
            <a:ext cx="3909842" cy="2721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883536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7802" y="-1035497"/>
            <a:ext cx="6768752" cy="907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39552" y="620688"/>
            <a:ext cx="813690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Через полтора месяца жарких встречных боев Еременко был ранен и отправлен на самолёте в Москву. В пути у самолета отказал мотор, но опытный летчик сумел посадить машину на подмосковное поле. Колхозники на телеге доставили Еременко в госпиталь. 14 октября ему сделали операцию, а в следующую ночь его посетил Сталин. Ни до этого, ни после Верховный больше никого в госпитале не навещал.</a:t>
            </a:r>
          </a:p>
        </p:txBody>
      </p:sp>
      <p:sp>
        <p:nvSpPr>
          <p:cNvPr id="6" name="Подзаголовок 1"/>
          <p:cNvSpPr txBox="1">
            <a:spLocks/>
          </p:cNvSpPr>
          <p:nvPr/>
        </p:nvSpPr>
        <p:spPr>
          <a:xfrm>
            <a:off x="5292080" y="2636912"/>
            <a:ext cx="3456384" cy="2736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76464" y="2382452"/>
            <a:ext cx="4355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94294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img-fotki.yandex.ru/get/218579/46284721.21/0_c433a_d59f150d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4376010" cy="2557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047436"/>
            <a:ext cx="9180512" cy="2125980"/>
          </a:xfrm>
          <a:prstGeom prst="rect">
            <a:avLst/>
          </a:prstGeom>
        </p:spPr>
      </p:pic>
      <p:pic>
        <p:nvPicPr>
          <p:cNvPr id="11" name="Рисунок 10" descr="12017042715021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082900"/>
            <a:ext cx="3960441" cy="3226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5833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7802" y="-1035497"/>
            <a:ext cx="6768752" cy="907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39552" y="620688"/>
            <a:ext cx="8136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АНДРЕЙ ИВАНОВИЧ ЕРЕМЕНКО один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из немногих, кто осмеливался задавать Сталину неудобные вопросы. Так однажды он спросил вождя, кто виновен, что накануне войны  честные генералы были посажены? </a:t>
            </a:r>
          </a:p>
        </p:txBody>
      </p:sp>
      <p:sp>
        <p:nvSpPr>
          <p:cNvPr id="6" name="Подзаголовок 1"/>
          <p:cNvSpPr txBox="1">
            <a:spLocks/>
          </p:cNvSpPr>
          <p:nvPr/>
        </p:nvSpPr>
        <p:spPr>
          <a:xfrm>
            <a:off x="5292080" y="2636912"/>
            <a:ext cx="3456384" cy="2736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76464" y="2382452"/>
            <a:ext cx="4355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94294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59" y="2237480"/>
            <a:ext cx="4304161" cy="2942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047436"/>
            <a:ext cx="9180512" cy="21259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92080" y="2166184"/>
            <a:ext cx="3240360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Сталин раздраженно ответил: «Те, кто давал санкции на их арест». </a:t>
            </a:r>
          </a:p>
          <a:p>
            <a:pPr lvl="0" algn="just">
              <a:spcBef>
                <a:spcPct val="20000"/>
              </a:spcBef>
            </a:pP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Эту сцену генерал Еременко описал в своем дневнике, который он вел всю войну, несмотря на строгий запрет для командного  состава.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7" y="2237480"/>
            <a:ext cx="4272693" cy="2991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962166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7802" y="-1035497"/>
            <a:ext cx="6768752" cy="907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39552" y="404664"/>
            <a:ext cx="81369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Во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время зимнего наступления 1942 г. четвертая ударная армия Северо-Западного фронта под  командованием Еременко добилась наилучших результатов, отбросив врага на 250 км.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Причем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23 дня Еременко, получив тяжелое ранение  в самом начале операции, командовал армией с носилок. Он был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доставлен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госпиталь только после длительной потери сознания. У него была полностью раздроблена нога, ее хотели ампутировать.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1"/>
          <p:cNvSpPr txBox="1">
            <a:spLocks/>
          </p:cNvSpPr>
          <p:nvPr/>
        </p:nvSpPr>
        <p:spPr>
          <a:xfrm>
            <a:off x="5292080" y="2636912"/>
            <a:ext cx="3456384" cy="2736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76464" y="2382452"/>
            <a:ext cx="4355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94294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047436"/>
            <a:ext cx="9180512" cy="212598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89" y="2924944"/>
            <a:ext cx="3848051" cy="2609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Прямоугольник 8"/>
          <p:cNvSpPr/>
          <p:nvPr/>
        </p:nvSpPr>
        <p:spPr>
          <a:xfrm>
            <a:off x="539552" y="2852936"/>
            <a:ext cx="40326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Врачи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считали, что вернуть в строй Еременко не удастся, но тут за дело взялась старшая медсестра отделения Нина Ивановна Гриб, впоследствии Еременко. Она не жалела сил на массажи и процедуры. Потом профессор Коган сделал ему новую операцию. </a:t>
            </a:r>
            <a:endParaRPr lang="ru-RU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016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7802" y="-1035497"/>
            <a:ext cx="6768752" cy="907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39552" y="620688"/>
            <a:ext cx="820891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Еременко, как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Маресьев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все время ходил, тренировал свою ногу, делал зарядку. Сталин знал, что Еременко рвется на передовую, в начале августа 1942 г. вызвал его к себе и назначил командующим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Сталинградским фронтом. Очень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скоро его противник, командующий 6-й полевой армией генерал Паулюс, ощутил, что натолкнулся на очень грамотно выстроенную оборону и эффективно действующие из-за волжских степей артиллерийские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кулаки.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1"/>
          <p:cNvSpPr txBox="1">
            <a:spLocks/>
          </p:cNvSpPr>
          <p:nvPr/>
        </p:nvSpPr>
        <p:spPr>
          <a:xfrm>
            <a:off x="5292080" y="2636912"/>
            <a:ext cx="3456384" cy="2736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76464" y="2382452"/>
            <a:ext cx="4355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94294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372" y="3303693"/>
            <a:ext cx="4248472" cy="2789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047436"/>
            <a:ext cx="9180512" cy="2125980"/>
          </a:xfrm>
          <a:prstGeom prst="rect">
            <a:avLst/>
          </a:prstGeom>
        </p:spPr>
      </p:pic>
      <p:pic>
        <p:nvPicPr>
          <p:cNvPr id="8198" name="Picture 6" descr="https://pbs.twimg.com/media/DeOXF4AXkAA34eO.jpg:lar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42942"/>
            <a:ext cx="4117598" cy="2908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777718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7802" y="-1035497"/>
            <a:ext cx="6768752" cy="907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39552" y="441246"/>
            <a:ext cx="82089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Наступление немецких войск под Сталинградом захлебнулось. Началась наступательная операция Красной Армии  «Уран», в результате которой была окружена немецкая группировка в 330 тыс. человек. План Гитлера по освобождению войск Паулюса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ПРОВАЛИЛСЯ.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1"/>
          <p:cNvSpPr txBox="1">
            <a:spLocks/>
          </p:cNvSpPr>
          <p:nvPr/>
        </p:nvSpPr>
        <p:spPr>
          <a:xfrm>
            <a:off x="5292080" y="2636912"/>
            <a:ext cx="3456384" cy="2736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76464" y="2382452"/>
            <a:ext cx="4355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94294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047436"/>
            <a:ext cx="9180512" cy="212598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2492896"/>
            <a:ext cx="4176464" cy="2710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576064" y="2276872"/>
            <a:ext cx="3600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январе 1943 г.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Сталин поручил завершить  разгром врага не Сталинградскому, а Донскому фронту Рокоссовского.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февраля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Еременко был отстранен от командования и отправлен лечиться. Он не был повышен в звании. «Генерал-стойкость», как его называли, получил орден Суворова первой степени.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5119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1120</Words>
  <Application>Microsoft Office PowerPoint</Application>
  <PresentationFormat>Экран (4:3)</PresentationFormat>
  <Paragraphs>71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София Шубина</dc:creator>
  <cp:lastModifiedBy>DNS</cp:lastModifiedBy>
  <cp:revision>18</cp:revision>
  <dcterms:created xsi:type="dcterms:W3CDTF">2020-04-28T10:42:23Z</dcterms:created>
  <dcterms:modified xsi:type="dcterms:W3CDTF">2020-04-28T15:52:45Z</dcterms:modified>
</cp:coreProperties>
</file>