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4" r:id="rId9"/>
    <p:sldId id="265" r:id="rId10"/>
    <p:sldId id="266" r:id="rId11"/>
    <p:sldId id="263" r:id="rId12"/>
    <p:sldId id="268" r:id="rId13"/>
    <p:sldId id="273" r:id="rId14"/>
    <p:sldId id="272" r:id="rId15"/>
    <p:sldId id="276" r:id="rId16"/>
    <p:sldId id="274" r:id="rId17"/>
    <p:sldId id="275" r:id="rId18"/>
    <p:sldId id="269" r:id="rId19"/>
    <p:sldId id="270" r:id="rId20"/>
    <p:sldId id="278" r:id="rId21"/>
    <p:sldId id="271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5" d="100"/>
          <a:sy n="125" d="100"/>
        </p:scale>
        <p:origin x="-122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46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53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5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42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9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9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00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93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606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21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4FEE1-E8AC-48B6-96D7-EFE33B06ACC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60E9E-4554-49EF-B1A7-4997AAE36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2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32" y="423949"/>
            <a:ext cx="876300" cy="2660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288" y="3301192"/>
            <a:ext cx="862098" cy="373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770" y="3674226"/>
            <a:ext cx="1495036" cy="44888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101542" y="351402"/>
            <a:ext cx="79802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/>
              <a:t>       Г.К.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145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4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5142" y="1628986"/>
            <a:ext cx="3715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https://ordenrf.ru/geroi-rossii/geroi-sssr/bagramyan-ivan-khristoforovich.php</a:t>
            </a:r>
            <a:endParaRPr lang="en-US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5142" y="2782669"/>
            <a:ext cx="3782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h.ttps</a:t>
            </a:r>
            <a:r>
              <a:rPr lang="en-US" sz="1600" dirty="0" smtClean="0"/>
              <a:t>://ru.wikipedia.org/wiki/</a:t>
            </a:r>
            <a:r>
              <a:rPr lang="ru-RU" sz="1600" dirty="0" smtClean="0"/>
              <a:t>Баграмян,_</a:t>
            </a:r>
            <a:r>
              <a:rPr lang="ru-RU" sz="1600" dirty="0" err="1" smtClean="0"/>
              <a:t>Иван_Христофорович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5142" y="3796581"/>
            <a:ext cx="3715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https://noev-kovcheg.ru/mag/2015-08-09/5010.html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5141" y="4707064"/>
            <a:ext cx="3874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http://fotokto.ru/photo/view/2345597.html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5142" y="5485851"/>
            <a:ext cx="2673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https://pastvu.com/p/223916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5141" y="6150113"/>
            <a:ext cx="3782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https://southklad.ru/forum/viewtopic.php?t=12334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95455" y="1875208"/>
            <a:ext cx="382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https://www.peoples.ru/military/commander/bagramian/facts.html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95455" y="2782668"/>
            <a:ext cx="3832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https://ar.tripadvisor.com/LocationPhotoDirectLink-g293932-i295690804-Yerevan.html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95455" y="3796581"/>
            <a:ext cx="382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http://gorodok.vitebsk-region.gov.by/ru/pamiatniki-ru/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95455" y="4583953"/>
            <a:ext cx="382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http://gorodok.vitebsk-region.gov.by/uploads/images/nomer-4.jpg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95455" y="5485851"/>
            <a:ext cx="34885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https://vpk.name/images/i327767.html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5455" y="6150111"/>
            <a:ext cx="3832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http://megamramor.ru/works/oblicovka_zdanii/109.html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43</Words>
  <Application>Microsoft Office PowerPoint</Application>
  <PresentationFormat>Экран (4:3)</PresentationFormat>
  <Paragraphs>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2018</dc:creator>
  <cp:lastModifiedBy>VorobevaLA</cp:lastModifiedBy>
  <cp:revision>6</cp:revision>
  <dcterms:created xsi:type="dcterms:W3CDTF">2020-04-17T15:56:27Z</dcterms:created>
  <dcterms:modified xsi:type="dcterms:W3CDTF">2020-04-27T09:06:30Z</dcterms:modified>
</cp:coreProperties>
</file>